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sldIdLst>
    <p:sldId id="26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JNgZIg9p8QrrgJyUhtiQg==" hashData="odqcNY6VRM6I2xdi7DQ8SkfE1M5U83LgHDkF+xACcr7oDeArpH4WGsr5ZSvQz/NES72f9ejfI92gcWB8364Gj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10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6F27-AAE3-F642-A1E5-A507829BCD4F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8BBD-F0B5-7840-8064-32F538C15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7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8BBD-F0B5-7840-8064-32F538C151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1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97C-C6C9-DB44-95EA-A4DD24C8A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17382-1975-CA44-8DB9-1F50722E0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75F9-DE2F-2646-9AA5-8E8A93E1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96AF8-0FB9-D746-8D73-4D834575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607D6-5951-A34D-9D7E-9E1D4845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A1EA-DD58-BA46-823C-B3EA7A1D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A071-E344-BE40-8396-3C61E28C8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8F4C-0E5E-654C-BA47-C7571283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CFBCB-ECE2-0944-B7F3-F561BA36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0106-514B-A145-8CB1-37F7FDCC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43220-99AF-7D43-8629-1DBE0FADC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26A30-3B67-7741-9599-08CA141C6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C93EB-1D77-0041-94AF-5D1EA6E7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551F8-37C2-3041-B2A1-A0AD15D7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E39D5-5A6A-8444-ACB5-49B14543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EA4C-C50D-614B-B0E0-B5C641E5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2653-524D-084A-8ABD-07CA7C45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93B49-878D-F64B-B7E2-AA28B569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84B41-4D6F-524E-8624-ABCFD04F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984E-D17B-1C44-B74A-014BF7E6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354A-31D7-3342-811C-38AEA814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1BFBC-B789-B149-A0E5-11074DFCC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487BE-A384-6645-9531-91E73713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B052-85B5-E041-8B45-6B10FB5A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7D7BA-D74D-1C46-B8F3-18A0BE44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4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22DA-E1D4-FF4D-A204-D7142B1E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BA2BC-7B2A-E54C-96FD-0E405D805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A690-1365-C644-8399-3230CCA18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8CBDA-FD47-3048-93D6-C873A98A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3CB1E-C428-0F40-8EF9-E92D78F4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E4B6B-9EED-6B44-A360-E81D9378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EE06-7CF3-AF48-9D76-D9587A62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2C47A-1C18-1844-B45B-9BB598CD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7FA65-530D-2B41-8EC0-27672C605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E932B-2302-C149-9A06-63C77E28B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D8F2C-3AB5-914B-BE63-84187938B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E696F-B930-624E-B77A-3651FB55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380EA-6BA4-8C4D-93CF-1167591D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A7CE2-C5D8-D146-A870-0C8B35BA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9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4763-17A0-1E40-A6BD-928B95D2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B2334-BA21-644C-A7EF-F30CB53E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AB1BD-2085-7E49-941E-1EDC30DC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C03D8-BC1F-5842-B72E-75C08E8A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4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D08C8-FF5F-AE4E-A156-C897FA7B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6DA0F-159E-DC47-A6FF-C09382BC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35D89-636D-5240-A9F5-6F1F20A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DCB3-FC48-4046-BA9B-5E51E261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17D7D-4A2B-3E4F-A476-3A7B0F08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B13A8-A40C-294B-9154-1FB1C7154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214F3-7537-4742-ACB5-9C27E8FF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F2EF-E0A2-4648-A222-5FCB47C9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5A3DD-9123-B548-846F-C2D67E32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5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577F-DBAB-6841-A49A-1BC3CE85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AF774-DEE3-A143-8912-D41E5706D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D53FF-45BE-D742-A527-D7EDE82B9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0981F-44A8-BB48-862A-226F1755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17F98-00CD-684F-9B49-C6F35821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56911-0475-9F4E-B75F-A422B0D2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C9C83-5847-C147-A400-12A90B78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1FFB-7EFC-ED4C-A6D6-BE6DEB8A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A2D2-33B0-5E48-BC32-58DB05C7F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849-F72C-D44A-A3E5-FE27930DEF59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637C-ADF4-314F-B3C0-C9858762A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37BA-05AD-BF41-B601-785486496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AE9CB7A-49AB-7D4A-A3B5-5558CFFF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1" y="3429000"/>
            <a:ext cx="100706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the light</a:t>
            </a:r>
          </a:p>
          <a:p>
            <a:r>
              <a:rPr lang="en-GB" sz="22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by Paul Cookson and David Scott-Thomas</a:t>
            </a:r>
          </a:p>
          <a:p>
            <a:endParaRPr lang="en-GB" sz="2200" dirty="0">
              <a:solidFill>
                <a:schemeClr val="bg1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2020 Hymnpact! an imprint of The Royal School of Church Music</a:t>
            </a:r>
          </a:p>
          <a:p>
            <a:r>
              <a:rPr lang="en-GB" sz="16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CCLI Song Number 7187492 </a:t>
            </a:r>
          </a:p>
        </p:txBody>
      </p:sp>
    </p:spTree>
    <p:extLst>
      <p:ext uri="{BB962C8B-B14F-4D97-AF65-F5344CB8AC3E}">
        <p14:creationId xmlns:p14="http://schemas.microsoft.com/office/powerpoint/2010/main" val="33548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d Card new" descr="End Card new">
            <a:hlinkClick r:id="" action="ppaction://media"/>
            <a:extLst>
              <a:ext uri="{FF2B5EF4-FFF2-40B4-BE49-F238E27FC236}">
                <a16:creationId xmlns:a16="http://schemas.microsoft.com/office/drawing/2014/main" id="{836B162A-DE8E-3641-BBAD-41D33D9BD0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47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1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the light in times of darkness,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the light, and we are love.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the hope that’s burning brightly,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light and love from Christ above.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</a:t>
            </a:r>
            <a:r>
              <a:rPr lang="en-GB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corner,</a:t>
            </a:r>
          </a:p>
        </p:txBody>
      </p:sp>
    </p:spTree>
    <p:extLst>
      <p:ext uri="{BB962C8B-B14F-4D97-AF65-F5344CB8AC3E}">
        <p14:creationId xmlns:p14="http://schemas.microsoft.com/office/powerpoint/2010/main" val="8249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every corner,</a:t>
            </a:r>
          </a:p>
          <a:p>
            <a:pPr marL="914400" lvl="1" indent="-457200">
              <a:buAutoNum type="arabicPeriod"/>
            </a:pPr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into the dark,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of Christ together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soul and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heart.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be weak and we may falter,</a:t>
            </a:r>
          </a:p>
        </p:txBody>
      </p:sp>
    </p:spTree>
    <p:extLst>
      <p:ext uri="{BB962C8B-B14F-4D97-AF65-F5344CB8AC3E}">
        <p14:creationId xmlns:p14="http://schemas.microsoft.com/office/powerpoint/2010/main" val="291405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2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be weak and we may falter,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be candles in the wind.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if we join as one together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Heaven’s light will not be dimmed.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</a:t>
            </a:r>
            <a:r>
              <a:rPr lang="en-GB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corner,</a:t>
            </a:r>
          </a:p>
        </p:txBody>
      </p:sp>
    </p:spTree>
    <p:extLst>
      <p:ext uri="{BB962C8B-B14F-4D97-AF65-F5344CB8AC3E}">
        <p14:creationId xmlns:p14="http://schemas.microsoft.com/office/powerpoint/2010/main" val="37733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every corner,</a:t>
            </a:r>
          </a:p>
          <a:p>
            <a:pPr marL="914400" lvl="1" indent="-457200">
              <a:buAutoNum type="arabicPeriod"/>
            </a:pPr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into the dark,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of Christ together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soul and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heart.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on those who would do evil,</a:t>
            </a:r>
          </a:p>
        </p:txBody>
      </p:sp>
    </p:spTree>
    <p:extLst>
      <p:ext uri="{BB962C8B-B14F-4D97-AF65-F5344CB8AC3E}">
        <p14:creationId xmlns:p14="http://schemas.microsoft.com/office/powerpoint/2010/main" val="38853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3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on those who would do evil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Christ's own light so pure and true.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on those who would bring darkness,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Stifling the good that we could do.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</a:t>
            </a:r>
            <a:r>
              <a:rPr lang="en-GB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corner,</a:t>
            </a:r>
          </a:p>
        </p:txBody>
      </p:sp>
    </p:spTree>
    <p:extLst>
      <p:ext uri="{BB962C8B-B14F-4D97-AF65-F5344CB8AC3E}">
        <p14:creationId xmlns:p14="http://schemas.microsoft.com/office/powerpoint/2010/main" val="248297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every corner,</a:t>
            </a:r>
          </a:p>
          <a:p>
            <a:pPr marL="914400" lvl="1" indent="-457200">
              <a:buAutoNum type="arabicPeriod"/>
            </a:pPr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into the dark,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of Christ together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soul and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heart.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may we light the path for others,</a:t>
            </a:r>
          </a:p>
        </p:txBody>
      </p:sp>
    </p:spTree>
    <p:extLst>
      <p:ext uri="{BB962C8B-B14F-4D97-AF65-F5344CB8AC3E}">
        <p14:creationId xmlns:p14="http://schemas.microsoft.com/office/powerpoint/2010/main" val="319652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4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 may we light the path for others,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Illuminate the darkened road,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banish shadows of injustice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lighten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heavy load.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</a:t>
            </a:r>
            <a:r>
              <a:rPr lang="en-GB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corner,</a:t>
            </a:r>
          </a:p>
        </p:txBody>
      </p:sp>
    </p:spTree>
    <p:extLst>
      <p:ext uri="{BB962C8B-B14F-4D97-AF65-F5344CB8AC3E}">
        <p14:creationId xmlns:p14="http://schemas.microsoft.com/office/powerpoint/2010/main" val="424154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1060692" y="705177"/>
            <a:ext cx="100706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 every corner,</a:t>
            </a:r>
          </a:p>
          <a:p>
            <a:pPr marL="914400" lvl="1" indent="-457200">
              <a:buAutoNum type="arabicPeriod"/>
            </a:pPr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into the dark,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shine this light of </a:t>
            </a:r>
            <a:r>
              <a:rPr lang="en-GB" sz="360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together</a:t>
            </a:r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soul and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heart.</a:t>
            </a:r>
          </a:p>
          <a:p>
            <a:endParaRPr lang="en-GB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soul and </a:t>
            </a:r>
            <a:r>
              <a:rPr lang="en-GB" sz="3600" dirty="0" err="1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GB" sz="36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heart.</a:t>
            </a:r>
          </a:p>
        </p:txBody>
      </p:sp>
    </p:spTree>
    <p:extLst>
      <p:ext uri="{BB962C8B-B14F-4D97-AF65-F5344CB8AC3E}">
        <p14:creationId xmlns:p14="http://schemas.microsoft.com/office/powerpoint/2010/main" val="271670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7486ACF7766468D647B7232319EF7" ma:contentTypeVersion="12" ma:contentTypeDescription="Create a new document." ma:contentTypeScope="" ma:versionID="ed289bfb6e1874c0bd389fe6b5f558bb">
  <xsd:schema xmlns:xsd="http://www.w3.org/2001/XMLSchema" xmlns:xs="http://www.w3.org/2001/XMLSchema" xmlns:p="http://schemas.microsoft.com/office/2006/metadata/properties" xmlns:ns2="70baa6e3-c275-4bff-97cd-817f908a5aa2" xmlns:ns3="67c80db7-691f-4186-828c-94704e609228" targetNamespace="http://schemas.microsoft.com/office/2006/metadata/properties" ma:root="true" ma:fieldsID="c3eab712b64bc8990a6782a2fc61d40d" ns2:_="" ns3:_="">
    <xsd:import namespace="70baa6e3-c275-4bff-97cd-817f908a5aa2"/>
    <xsd:import namespace="67c80db7-691f-4186-828c-94704e6092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aa6e3-c275-4bff-97cd-817f908a5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80db7-691f-4186-828c-94704e6092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D05C1E-BC5F-4E56-8038-4DFF2B7EE8EB}">
  <ds:schemaRefs>
    <ds:schemaRef ds:uri="http://schemas.microsoft.com/office/2006/metadata/properties"/>
    <ds:schemaRef ds:uri="http://schemas.openxmlformats.org/package/2006/metadata/core-properties"/>
    <ds:schemaRef ds:uri="67c80db7-691f-4186-828c-94704e609228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70baa6e3-c275-4bff-97cd-817f908a5aa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100E21-91BF-4BC6-A0C8-635A5348F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baa6e3-c275-4bff-97cd-817f908a5aa2"/>
    <ds:schemaRef ds:uri="67c80db7-691f-4186-828c-94704e6092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A5C51-F3F7-4A9E-B2AA-E790790EA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94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</cp:revision>
  <dcterms:created xsi:type="dcterms:W3CDTF">2021-11-13T17:01:03Z</dcterms:created>
  <dcterms:modified xsi:type="dcterms:W3CDTF">2022-04-25T16:04:43Z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0x0101000997486ACF7766468D647B7232319EF7</vt:lpwstr>
  </property>
</Properties>
</file>