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7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26F27-AAE3-F642-A1E5-A507829BCD4F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8BBD-F0B5-7840-8064-32F538C15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574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8BBD-F0B5-7840-8064-32F538C151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1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97C-C6C9-DB44-95EA-A4DD24C8A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17382-1975-CA44-8DB9-1F50722E0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B75F9-DE2F-2646-9AA5-8E8A93E1E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96AF8-0FB9-D746-8D73-4D834575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607D6-5951-A34D-9D7E-9E1D4845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1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A1EA-DD58-BA46-823C-B3EA7A1D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A071-E344-BE40-8396-3C61E28C8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E8F4C-0E5E-654C-BA47-C7571283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CFBCB-ECE2-0944-B7F3-F561BA36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0106-514B-A145-8CB1-37F7FDCC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7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43220-99AF-7D43-8629-1DBE0FADC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26A30-3B67-7741-9599-08CA141C6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C93EB-1D77-0041-94AF-5D1EA6E7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551F8-37C2-3041-B2A1-A0AD15D7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E39D5-5A6A-8444-ACB5-49B14543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EA4C-C50D-614B-B0E0-B5C641E5B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2653-524D-084A-8ABD-07CA7C45D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93B49-878D-F64B-B7E2-AA28B569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84B41-4D6F-524E-8624-ABCFD04F8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984E-D17B-1C44-B74A-014BF7E6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354A-31D7-3342-811C-38AEA814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1BFBC-B789-B149-A0E5-11074DFCC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487BE-A384-6645-9531-91E73713F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DB052-85B5-E041-8B45-6B10FB5A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7D7BA-D74D-1C46-B8F3-18A0BE44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64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C22DA-E1D4-FF4D-A204-D7142B1EE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BA2BC-7B2A-E54C-96FD-0E405D805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0A690-1365-C644-8399-3230CCA18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8CBDA-FD47-3048-93D6-C873A98A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3CB1E-C428-0F40-8EF9-E92D78F4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E4B6B-9EED-6B44-A360-E81D9378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BEE06-7CF3-AF48-9D76-D9587A62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2C47A-1C18-1844-B45B-9BB598CD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7FA65-530D-2B41-8EC0-27672C605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AE932B-2302-C149-9A06-63C77E28B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D8F2C-3AB5-914B-BE63-84187938B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E696F-B930-624E-B77A-3651FB55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380EA-6BA4-8C4D-93CF-1167591D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A7CE2-C5D8-D146-A870-0C8B35BAD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9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4763-17A0-1E40-A6BD-928B95D2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B2334-BA21-644C-A7EF-F30CB53E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AB1BD-2085-7E49-941E-1EDC30DC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C03D8-BC1F-5842-B72E-75C08E8A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4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D08C8-FF5F-AE4E-A156-C897FA7B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06DA0F-159E-DC47-A6FF-C09382BC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35D89-636D-5240-A9F5-6F1F20A2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DCB3-FC48-4046-BA9B-5E51E261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17D7D-4A2B-3E4F-A476-3A7B0F08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B13A8-A40C-294B-9154-1FB1C7154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214F3-7537-4742-ACB5-9C27E8FF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F2EF-E0A2-4648-A222-5FCB47C9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5A3DD-9123-B548-846F-C2D67E32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45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577F-DBAB-6841-A49A-1BC3CE85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AF774-DEE3-A143-8912-D41E5706D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D53FF-45BE-D742-A527-D7EDE82B9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0981F-44A8-BB48-862A-226F17553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17F98-00CD-684F-9B49-C6F35821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56911-0475-9F4E-B75F-A422B0D2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CC9C83-5847-C147-A400-12A90B785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1FFB-7EFC-ED4C-A6D6-BE6DEB8AA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A2D2-33B0-5E48-BC32-58DB05C7F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849-F72C-D44A-A3E5-FE27930DEF59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637C-ADF4-314F-B3C0-C9858762A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37BA-05AD-BF41-B601-785486496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A7D2-EE11-B64B-B48B-99E1D2A3C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D2A58E7-8D1A-E04C-8917-A52501A0E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61421" y="3429000"/>
            <a:ext cx="1046915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is risen, alleluia!</a:t>
            </a:r>
          </a:p>
          <a:p>
            <a:r>
              <a:rPr lang="en-GB" sz="22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by David Scott-Thomas</a:t>
            </a:r>
          </a:p>
          <a:p>
            <a:endParaRPr lang="en-GB" sz="2200" dirty="0">
              <a:solidFill>
                <a:schemeClr val="bg1"/>
              </a:solidFill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2023 Hymnpact!® an imprint of The Royal School of Church Music</a:t>
            </a:r>
          </a:p>
          <a:p>
            <a:r>
              <a:rPr lang="en-GB" sz="16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CCLI Song Number 7224547</a:t>
            </a:r>
          </a:p>
          <a:p>
            <a:r>
              <a:rPr lang="en-GB" sz="1600" dirty="0">
                <a:solidFill>
                  <a:schemeClr val="bg1"/>
                </a:solidFill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License Number 262205</a:t>
            </a:r>
          </a:p>
        </p:txBody>
      </p:sp>
    </p:spTree>
    <p:extLst>
      <p:ext uri="{BB962C8B-B14F-4D97-AF65-F5344CB8AC3E}">
        <p14:creationId xmlns:p14="http://schemas.microsoft.com/office/powerpoint/2010/main" val="33548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9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nd Card new" descr="End Card new">
            <a:hlinkClick r:id="" action="ppaction://media"/>
            <a:extLst>
              <a:ext uri="{FF2B5EF4-FFF2-40B4-BE49-F238E27FC236}">
                <a16:creationId xmlns:a16="http://schemas.microsoft.com/office/drawing/2014/main" id="{A3215514-6044-A947-A54C-11D087EEEB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" y="47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our saviour, sent from above,</a:t>
            </a:r>
          </a:p>
        </p:txBody>
      </p:sp>
    </p:spTree>
    <p:extLst>
      <p:ext uri="{BB962C8B-B14F-4D97-AF65-F5344CB8AC3E}">
        <p14:creationId xmlns:p14="http://schemas.microsoft.com/office/powerpoint/2010/main" val="163414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1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our saviour, sent from above,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came to save us, poured out his love,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Healing the sick and helping the poor,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the saviour is risen!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Alleluia, alleluia,</a:t>
            </a:r>
          </a:p>
        </p:txBody>
      </p:sp>
    </p:spTree>
    <p:extLst>
      <p:ext uri="{BB962C8B-B14F-4D97-AF65-F5344CB8AC3E}">
        <p14:creationId xmlns:p14="http://schemas.microsoft.com/office/powerpoint/2010/main" val="7795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betrayed by one of his friends,</a:t>
            </a:r>
          </a:p>
        </p:txBody>
      </p:sp>
    </p:spTree>
    <p:extLst>
      <p:ext uri="{BB962C8B-B14F-4D97-AF65-F5344CB8AC3E}">
        <p14:creationId xmlns:p14="http://schemas.microsoft.com/office/powerpoint/2010/main" val="124029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2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was betrayed by one of his friends,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Crucified, buried, put to an end,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on the third day he rose again,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</a:t>
            </a:r>
            <a:r>
              <a:rPr lang="en-GB" sz="3600" dirty="0"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saviour is risen!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Alleluia, alleluia,</a:t>
            </a:r>
          </a:p>
        </p:txBody>
      </p:sp>
    </p:spTree>
    <p:extLst>
      <p:ext uri="{BB962C8B-B14F-4D97-AF65-F5344CB8AC3E}">
        <p14:creationId xmlns:p14="http://schemas.microsoft.com/office/powerpoint/2010/main" val="3578425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Conquering death, ascended on high,</a:t>
            </a:r>
          </a:p>
        </p:txBody>
      </p:sp>
    </p:spTree>
    <p:extLst>
      <p:ext uri="{BB962C8B-B14F-4D97-AF65-F5344CB8AC3E}">
        <p14:creationId xmlns:p14="http://schemas.microsoft.com/office/powerpoint/2010/main" val="2823582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3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Conquering death, ascended on high,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sent his spirit for you and I,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 down with love, from God up above,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the saviour is risen!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Alleluia, alleluia,</a:t>
            </a:r>
          </a:p>
        </p:txBody>
      </p:sp>
    </p:spTree>
    <p:extLst>
      <p:ext uri="{BB962C8B-B14F-4D97-AF65-F5344CB8AC3E}">
        <p14:creationId xmlns:p14="http://schemas.microsoft.com/office/powerpoint/2010/main" val="422931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Alleluia, alleluia,</a:t>
            </a:r>
          </a:p>
          <a:p>
            <a:endParaRPr lang="en-GB" dirty="0">
              <a:effectLst/>
              <a:latin typeface="Trebuchet MS" panose="020B070302020209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risen, alleluia!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let us sing with joy and with grace,</a:t>
            </a:r>
          </a:p>
        </p:txBody>
      </p:sp>
    </p:spTree>
    <p:extLst>
      <p:ext uri="{BB962C8B-B14F-4D97-AF65-F5344CB8AC3E}">
        <p14:creationId xmlns:p14="http://schemas.microsoft.com/office/powerpoint/2010/main" val="65586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3194A7-A3AC-8B44-8A4D-AC6D8243D8F2}"/>
              </a:ext>
            </a:extLst>
          </p:cNvPr>
          <p:cNvSpPr txBox="1"/>
          <p:nvPr/>
        </p:nvSpPr>
        <p:spPr>
          <a:xfrm>
            <a:off x="840801" y="705177"/>
            <a:ext cx="105103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Verse 4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let us sing, with joy and with grace,</a:t>
            </a:r>
          </a:p>
          <a:p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alive, and we see his face,</a:t>
            </a:r>
          </a:p>
          <a:p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we believe, and this we will say,</a:t>
            </a:r>
          </a:p>
          <a:p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the saviour is risen!</a:t>
            </a:r>
          </a:p>
          <a:p>
            <a:endParaRPr lang="en-GB" sz="3600" dirty="0">
              <a:latin typeface="Trebuchet MS" panose="020B070302020209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rebuchet MS" panose="020B070302020209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Alleluia, alleluia,</a:t>
            </a:r>
          </a:p>
        </p:txBody>
      </p:sp>
    </p:spTree>
    <p:extLst>
      <p:ext uri="{BB962C8B-B14F-4D97-AF65-F5344CB8AC3E}">
        <p14:creationId xmlns:p14="http://schemas.microsoft.com/office/powerpoint/2010/main" val="256923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332</Words>
  <Application>Microsoft Macintosh PowerPoint</Application>
  <PresentationFormat>Widescreen</PresentationFormat>
  <Paragraphs>104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Scott-Thomas</dc:creator>
  <cp:lastModifiedBy>David Scott-Thomas</cp:lastModifiedBy>
  <cp:revision>49</cp:revision>
  <dcterms:created xsi:type="dcterms:W3CDTF">2021-11-13T17:01:03Z</dcterms:created>
  <dcterms:modified xsi:type="dcterms:W3CDTF">2024-02-20T15:10:28Z</dcterms:modified>
</cp:coreProperties>
</file>